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Navigating Tomorrow's Talent Landscape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today's dynamic job market, understanding evolving trends is crucial. This project leverages cutting-edge data analytics to provide actionable insights, empowering product managers, talent acquisition leaders, and workforce analysts to make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4567"/>
            <a:ext cx="10327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Empowering Your Workforce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50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offers a comprehensive, data-driven approach to understanding and navigating the complexities of the job market. By integrating advanced analytics with a user-friendly recommendation system, we aim to provide unparalleled insights for talent acquisition, product development, and strategic workforce planning.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47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these insights to stay ahead in the competitive talent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3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04467"/>
            <a:ext cx="9721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 Workforce Intelligence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453408"/>
            <a:ext cx="4196358" cy="2952869"/>
          </a:xfrm>
          <a:prstGeom prst="roundRect">
            <a:avLst>
              <a:gd name="adj" fmla="val 322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453408"/>
            <a:ext cx="121920" cy="295286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710702"/>
            <a:ext cx="355985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Dynamic Market Analysis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73004" y="4697373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Harnessing data to understand the interplay of technology, economic shifts, and cultural trends in the job market.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53408"/>
            <a:ext cx="4196358" cy="2952869"/>
          </a:xfrm>
          <a:prstGeom prst="roundRect">
            <a:avLst>
              <a:gd name="adj" fmla="val 322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453408"/>
            <a:ext cx="121920" cy="295286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37107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Actionable Insights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96176" y="4272082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clear, data-backed recommendations for job seekers and recruiters.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53408"/>
            <a:ext cx="4196358" cy="2952869"/>
          </a:xfrm>
          <a:prstGeom prst="roundRect">
            <a:avLst>
              <a:gd name="adj" fmla="val 322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453408"/>
            <a:ext cx="121920" cy="295286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3710702"/>
            <a:ext cx="355985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Capabilities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019348" y="4697373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Forecasting high-demand roles and future trends to enable proactive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Analytics Tasks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12075"/>
            <a:ext cx="9430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Unlocking Key Job Market Insights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610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16060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890367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Salary-Keyword Correlation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87703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the relationship between job title keywords and offered salaries to uncover compensation patterns.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3610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716060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890367"/>
            <a:ext cx="40414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Emerging Job Categories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216962" y="445174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Identifying new and growing job categories through frequency and trend analysis of job postings.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3610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716060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890367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High-Demand Role Prediction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640133" y="48770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Forecasting future high-demand job roles using historical posting patterns and predictive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275" y="379690"/>
            <a:ext cx="251031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Global &amp; Personalized Insights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483275" y="733425"/>
            <a:ext cx="6807279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Mapping Rates and Recommending Roles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83275" y="1509832"/>
            <a:ext cx="315503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Global Hourly Rate Comparison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3275" y="1906786"/>
            <a:ext cx="6663571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Comparing average hourly rates across different countries to highlight geographical compensation differences. This will be visualized on an interactive map.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75" y="2504003"/>
            <a:ext cx="6663571" cy="66635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1174" y="1509832"/>
            <a:ext cx="356770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Job Recommendations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91174" y="1906786"/>
            <a:ext cx="6663571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a robust job recommendation engine to provide tailored suggestions based on individual profiles and real-time job postings.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74" y="2504003"/>
            <a:ext cx="6663571" cy="6663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634"/>
            <a:ext cx="3157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08778"/>
            <a:ext cx="9754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Tracking Market Dynamics Monthly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657719"/>
            <a:ext cx="13042821" cy="2544247"/>
          </a:xfrm>
          <a:prstGeom prst="roundRect">
            <a:avLst>
              <a:gd name="adj" fmla="val 374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65339"/>
            <a:ext cx="4342448" cy="2529007"/>
          </a:xfrm>
          <a:prstGeom prst="roundRect">
            <a:avLst>
              <a:gd name="adj" fmla="val 3767"/>
            </a:avLst>
          </a:prstGeom>
          <a:solidFill>
            <a:srgbClr val="283157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8921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Monthly Updates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8224" y="4453533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dedicated dashboard providing real-time updates on key job market trends.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665339"/>
            <a:ext cx="4342567" cy="2529007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665339"/>
            <a:ext cx="30480" cy="2529007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3892153"/>
            <a:ext cx="32086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Trend Spotting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710833" y="4453533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Visualizing shifts in demand, supply, and emerging skills to keep you informed.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64629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2054" y="4752618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665339"/>
            <a:ext cx="4342567" cy="2529007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665339"/>
            <a:ext cx="30480" cy="2529007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3892153"/>
            <a:ext cx="3548777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Proactive Adjustments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0053399" y="4878824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Enabling agile responses to market changes for recruiters and talent acquisition.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64629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20" y="4752618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939" y="365284"/>
            <a:ext cx="201525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Workforce Trends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64939" y="705564"/>
            <a:ext cx="7266146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Analyzing Remote Work and Future Scenarios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464939" y="1452682"/>
            <a:ext cx="236946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Remote Work Landscape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64939" y="1834515"/>
            <a:ext cx="6688217" cy="63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Investigating the growth and impact of remote work, providing data-backed forecasts on its future trajectory. We will analyze the prevalence, industry adoption, and long-term implications for workforce planning.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939" y="2621518"/>
            <a:ext cx="6688217" cy="66882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864" y="1452682"/>
            <a:ext cx="239232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Predicting Future Trends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4864" y="1834515"/>
            <a:ext cx="6688217" cy="63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Utilizing advanced predictive analytics to foresee broader job market shifts, offering insights into potential future scenarios and their impact on talent strategies. This will involve macroeconomic indicators and technological forecasts.</a:t>
            </a:r>
            <a:endParaRPr lang="en-US" sz="10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64" y="2621518"/>
            <a:ext cx="6688217" cy="6688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2913"/>
            <a:ext cx="8593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Powerful Tools for Data Science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185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157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&amp; SQL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97716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Core languages for data processing and database interaction.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45185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15784"/>
            <a:ext cx="36102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Pandas &amp; Scikit-Learn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456884" y="397716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Libraries for data manipulation and machine learning models.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5659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205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TensorFlow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6819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Framework for deep learning applications and complex predictive models.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156597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205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Matplotlib &amp; Plotly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456884" y="668190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Tools for static and interactive data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555"/>
            <a:ext cx="4473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Web Development &amp; Deployment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73699"/>
            <a:ext cx="10866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 Robust and Scalable Platform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022640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2570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405902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1643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Web Frameworks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28224" y="472571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Utilizing Flask or Django for efficient API development and backend logic.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22640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2570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405902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164330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Docker Containerization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451396" y="515100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Packaging applications with dependencies for consistent environments and seamless deployment.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22640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2570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405902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1643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Docker Compose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874568" y="472571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Managing multi-container setups for complex services and streamlined orchestration.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Deliverables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72797"/>
            <a:ext cx="8976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Tangible Outcomes of the Project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4217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Correlation Reports: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In-depth statistical analyses and visualizations of job title keywords and salaries.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39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Emerging Category Lists: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Identified new job categories with growth analysis over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06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Predictive Models: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Forecasts for high-demand roles with accuracy metrics and trend visualizations.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8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Dashboards: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Monthly updated insights into job market dynamics and trends.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90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Recommendation Engine Prototype: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functional prototype with API documentation and a user-friendly UI.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32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Remote Work Trend Reports: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Comprehensive analyses and forecasts on the remote work landscape.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74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Docker Infrastructure: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Dockerfiles, Docker Compose scripts, and deployment instructions for all services.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2025-09-05T17:42:14Z</dcterms:created>
  <dcterms:modified xsi:type="dcterms:W3CDTF">2025-09-05T17:42:14Z</dcterms:modified>
</cp:coreProperties>
</file>